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D9C027"/>
    <a:srgbClr val="E5F3E3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9AB656-D62C-4E8A-8B84-D8F182D87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E813A1-7E88-4C73-B0A7-F19B8A2DD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94ADCB-72C7-42A9-B31D-FE92B4F87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9F2E8E-1FBB-4D3E-9C95-23A148FDD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7C518B-66A6-4BBC-95F1-DF14F0E55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284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68C32C-7129-45DF-8E03-24DFA22C5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D21F220-F09E-470E-BF5D-A3784117C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DDEAAB-F697-418A-80FD-B7D081BD5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EF6EF5-2D87-4480-9976-FEFD2281B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79618B-0464-496A-8E9E-6E5439415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02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E6A074-10E0-4D96-B8D7-1C0ED6ED41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EEB428E-A2C2-46AD-B60C-5EE86CDB4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F3DFB8-284F-409C-8426-1F0BE17FC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AFB113-AAEE-4D60-B35B-13DFE76FE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CC480D-DA55-40B1-9AE3-B2F148E33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45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8A1CE6-3059-41A4-AC29-641453C3E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AF4054-A34C-43D8-A619-A829C814C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2E4D76-0B14-4109-9674-5F684F1FA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CBB27D-63C8-4B2A-9F2D-B76CADCAB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29D7FF-F57F-4EA0-BD42-ADEE4E0B3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6922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B47365-1478-4427-BBE0-F3AEF9191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CEE5C8D-23BF-437A-BC93-9CFAC2ED2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649475-AE59-43AC-9913-EEBEAB65C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202E1D-04DC-4436-9BE9-A1D753F4A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D83267-F1F0-44C4-969A-6A70A6480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406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1E2CC7-6CC2-4D8B-8F64-D529B02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3D1615-72BB-4E4B-8AF0-9D020B9F07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23E042C-FCEE-4079-BB7A-5BF0562294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735F4B3-B3E4-42FB-8697-3EA770437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E87292F-900F-44C0-ABBA-E1E38CF1D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1541947-2FC9-47E3-9DBA-2FB5D1CCE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8841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62C1F9-AB46-40DF-BF53-B3EFE836A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ABEDE52-0578-4AC0-AD97-F5ADE4787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2EC2271-DA5B-4C4C-8C5D-DA6C389ACE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ED834BA-0BAE-4E06-8641-2A7FCFBD16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037B52A-8D94-4A58-836C-6973B38F2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C861355-F914-492D-A557-E912C6604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FAD1443-1366-4EB9-A38A-609E5EA39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FF24FB6-9452-4EDE-8D21-A6616ED00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263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C982D-E28A-463F-9142-533848469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17B9B8F-A247-4DF4-9B0E-23474B510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C81290B-A797-40E3-AF54-A5364B328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C2514DA-C42E-4952-BAEE-A0A12D467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448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5F3EC4D-E551-4D81-89E6-77F144299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86700DB-561A-471B-8C67-DB593E067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D682619-44C3-4681-AE48-1A3EEB7B1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271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7CB7A-13FA-4B0C-832E-AB5DEE4DF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F8CC65-C407-4D99-9BAC-E008ABA9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7B1AA90-7AAA-44B5-8C85-B1D1E6C10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526E987-2826-4EB4-A5EE-2FEC3C190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A6B5D75-6AA3-45D9-B554-F77EFBC2D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74F8B56-A411-4AA2-A5AD-ACE80CAD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76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AAC9D3-6D3C-4D62-ABEA-AB9C84588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76CC252-3B8A-42A1-9F1B-64B74AA8B2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F7C120B-2453-4EB8-9727-52B9B84E5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D0A4146-E47C-4D47-8D96-ED52EC369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80AA971-F078-4A88-917B-A04D798ED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A254B7D-A8B6-40A2-B44E-AB88E8668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12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017E479-C37A-492B-9E5E-9E714F7D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955A73-2B3A-41B4-BD6F-6C2A7C07D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C496B52-27E2-435B-BE4C-BA42034A4D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A13C6-1CC9-46BE-8C09-8409C5C7F955}" type="datetimeFigureOut">
              <a:rPr lang="pt-BR" smtClean="0"/>
              <a:t>16/08/2021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53D074-2DFC-4BCD-BAED-0498896AE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EE6E7C-9F19-4A93-A43F-8F45ADA11F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B70D2-AE51-45FF-8EA1-7CA7763731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02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eet.google.com/ewh-chgq-us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B5F0E-C0C4-4EB9-A2B4-60A8B1C4A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7C6A31-1278-433C-886F-BBFA54BB6D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73FADB8-7FDD-4849-911B-ECC47A0ADE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2763" y="-1"/>
            <a:ext cx="12904763" cy="725892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F0E7E26C-2937-49CA-979A-7BAEF4D0D2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506" y="1030288"/>
            <a:ext cx="8923572" cy="1827568"/>
          </a:xfrm>
          <a:prstGeom prst="rect">
            <a:avLst/>
          </a:prstGeom>
        </p:spPr>
      </p:pic>
      <p:sp useBgFill="1">
        <p:nvSpPr>
          <p:cNvPr id="8" name="CaixaDeTexto 7">
            <a:extLst>
              <a:ext uri="{FF2B5EF4-FFF2-40B4-BE49-F238E27FC236}">
                <a16:creationId xmlns:a16="http://schemas.microsoft.com/office/drawing/2014/main" id="{245103A6-D5EE-4BD0-82A8-8F5863AA446B}"/>
              </a:ext>
            </a:extLst>
          </p:cNvPr>
          <p:cNvSpPr txBox="1"/>
          <p:nvPr/>
        </p:nvSpPr>
        <p:spPr>
          <a:xfrm>
            <a:off x="769104" y="4592352"/>
            <a:ext cx="4839287" cy="2031325"/>
          </a:xfrm>
          <a:prstGeom prst="rect">
            <a:avLst/>
          </a:prstGeom>
          <a:effectLst>
            <a:glow rad="266700">
              <a:srgbClr val="7030A0">
                <a:alpha val="40000"/>
              </a:srgbClr>
            </a:glow>
            <a:outerShdw blurRad="50800" dist="38100" dir="16200000" rotWithShape="0">
              <a:srgbClr val="00B050">
                <a:alpha val="40000"/>
              </a:srgbClr>
            </a:outerShdw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Inicio: 26/08/2021 as 16:30 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Realização via plataforma Google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Meet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https://meet.google.com/ewh-chgq-usi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OBS: 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Inscrições serão efetivadas no dia do início do projeto.</a:t>
            </a:r>
          </a:p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Módulo 1: Resolução de problemas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73E32EF-BBBF-433E-9015-50C0B019AD17}"/>
              </a:ext>
            </a:extLst>
          </p:cNvPr>
          <p:cNvSpPr txBox="1"/>
          <p:nvPr/>
        </p:nvSpPr>
        <p:spPr>
          <a:xfrm>
            <a:off x="6449081" y="3726963"/>
            <a:ext cx="4404323" cy="270843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Professores Responsáveis:</a:t>
            </a:r>
            <a:r>
              <a:rPr lang="pt-BR" dirty="0">
                <a:latin typeface="Algerian" panose="04020705040A02060702" pitchFamily="82" charset="0"/>
              </a:rPr>
              <a:t> </a:t>
            </a:r>
          </a:p>
          <a:p>
            <a:r>
              <a:rPr lang="pt-BR" sz="2000" dirty="0">
                <a:latin typeface="Exotc350 Bd BT" panose="04030805050B02020A03" pitchFamily="82" charset="0"/>
              </a:rPr>
              <a:t>Ma. Lucineide K. </a:t>
            </a:r>
            <a:r>
              <a:rPr lang="pt-BR" sz="2000" dirty="0" err="1">
                <a:latin typeface="Exotc350 Bd BT" panose="04030805050B02020A03" pitchFamily="82" charset="0"/>
              </a:rPr>
              <a:t>Nakayama</a:t>
            </a:r>
            <a:r>
              <a:rPr lang="pt-BR" sz="2000" dirty="0">
                <a:latin typeface="Exotc350 Bd BT" panose="04030805050B02020A03" pitchFamily="82" charset="0"/>
              </a:rPr>
              <a:t> de Andrade- coordenadora Geral</a:t>
            </a:r>
          </a:p>
          <a:p>
            <a:endParaRPr lang="pt-BR" sz="1200" dirty="0">
              <a:latin typeface="Exotc350 Bd BT" panose="04030805050B02020A03" pitchFamily="82" charset="0"/>
            </a:endParaRPr>
          </a:p>
          <a:p>
            <a:r>
              <a:rPr lang="pt-BR" sz="2000" dirty="0">
                <a:latin typeface="Exotc350 Bd BT" panose="04030805050B02020A03" pitchFamily="82" charset="0"/>
              </a:rPr>
              <a:t>Dr. André Gustavo Oliveira da Silva</a:t>
            </a:r>
          </a:p>
          <a:p>
            <a:r>
              <a:rPr lang="pt-BR" sz="2000" dirty="0">
                <a:latin typeface="Exotc350 Bd BT" panose="04030805050B02020A03" pitchFamily="82" charset="0"/>
              </a:rPr>
              <a:t>Me. Fábio </a:t>
            </a:r>
            <a:r>
              <a:rPr lang="pt-BR" sz="2000" dirty="0" err="1">
                <a:latin typeface="Exotc350 Bd BT" panose="04030805050B02020A03" pitchFamily="82" charset="0"/>
              </a:rPr>
              <a:t>Luis</a:t>
            </a:r>
            <a:r>
              <a:rPr lang="pt-BR" sz="2000" dirty="0">
                <a:latin typeface="Exotc350 Bd BT" panose="04030805050B02020A03" pitchFamily="82" charset="0"/>
              </a:rPr>
              <a:t> </a:t>
            </a:r>
            <a:r>
              <a:rPr lang="pt-BR" sz="2000" dirty="0" err="1">
                <a:latin typeface="Exotc350 Bd BT" panose="04030805050B02020A03" pitchFamily="82" charset="0"/>
              </a:rPr>
              <a:t>Baccarin</a:t>
            </a:r>
            <a:endParaRPr lang="pt-BR" sz="2000" dirty="0">
              <a:latin typeface="Exotc350 Bd BT" panose="04030805050B02020A03" pitchFamily="82" charset="0"/>
            </a:endParaRPr>
          </a:p>
          <a:p>
            <a:r>
              <a:rPr lang="pt-BR" sz="2000" dirty="0">
                <a:latin typeface="Exotc350 Bd BT" panose="04030805050B02020A03" pitchFamily="82" charset="0"/>
              </a:rPr>
              <a:t>Me. José Ricardo dos Santos</a:t>
            </a:r>
          </a:p>
          <a:p>
            <a:r>
              <a:rPr lang="pt-BR" sz="2000" dirty="0">
                <a:latin typeface="Exotc350 Bd BT" panose="04030805050B02020A03" pitchFamily="82" charset="0"/>
              </a:rPr>
              <a:t>Dra. Letícia </a:t>
            </a:r>
            <a:r>
              <a:rPr lang="pt-BR" sz="2000" dirty="0" err="1">
                <a:latin typeface="Exotc350 Bd BT" panose="04030805050B02020A03" pitchFamily="82" charset="0"/>
              </a:rPr>
              <a:t>Barcaro</a:t>
            </a:r>
            <a:r>
              <a:rPr lang="pt-BR" sz="2000" dirty="0">
                <a:latin typeface="Exotc350 Bd BT" panose="04030805050B02020A03" pitchFamily="82" charset="0"/>
              </a:rPr>
              <a:t> Celeste </a:t>
            </a:r>
            <a:r>
              <a:rPr lang="pt-BR" sz="2000" dirty="0" err="1">
                <a:latin typeface="Exotc350 Bd BT" panose="04030805050B02020A03" pitchFamily="82" charset="0"/>
              </a:rPr>
              <a:t>Omodei</a:t>
            </a:r>
            <a:endParaRPr lang="pt-BR" sz="2000" dirty="0">
              <a:latin typeface="Exotc350 Bd BT" panose="04030805050B02020A03" pitchFamily="82" charset="0"/>
            </a:endParaRPr>
          </a:p>
          <a:p>
            <a:r>
              <a:rPr lang="pt-BR" sz="2000">
                <a:latin typeface="Exotc350 Bd BT" panose="04030805050B02020A03" pitchFamily="82" charset="0"/>
              </a:rPr>
              <a:t>Ma. </a:t>
            </a:r>
            <a:r>
              <a:rPr lang="pt-BR" sz="2000" dirty="0">
                <a:latin typeface="Exotc350 Bd BT" panose="04030805050B02020A03" pitchFamily="82" charset="0"/>
              </a:rPr>
              <a:t>Luciana </a:t>
            </a:r>
            <a:r>
              <a:rPr lang="pt-BR" sz="2000" dirty="0" err="1">
                <a:latin typeface="Exotc350 Bd BT" panose="04030805050B02020A03" pitchFamily="82" charset="0"/>
              </a:rPr>
              <a:t>Kemie</a:t>
            </a:r>
            <a:r>
              <a:rPr lang="pt-BR" sz="2000" dirty="0">
                <a:latin typeface="Exotc350 Bd BT" panose="04030805050B02020A03" pitchFamily="82" charset="0"/>
              </a:rPr>
              <a:t> </a:t>
            </a:r>
            <a:r>
              <a:rPr lang="pt-BR" sz="2000" dirty="0" err="1">
                <a:latin typeface="Exotc350 Bd BT" panose="04030805050B02020A03" pitchFamily="82" charset="0"/>
              </a:rPr>
              <a:t>Nakayama</a:t>
            </a:r>
            <a:endParaRPr lang="pt-BR" dirty="0">
              <a:latin typeface="Algerian" panose="04020705040A02060702" pitchFamily="82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6A302D6-B61F-4F15-818F-7028FA6B2230}"/>
              </a:ext>
            </a:extLst>
          </p:cNvPr>
          <p:cNvSpPr txBox="1"/>
          <p:nvPr/>
        </p:nvSpPr>
        <p:spPr>
          <a:xfrm>
            <a:off x="712835" y="3845144"/>
            <a:ext cx="5215489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ln w="0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Cooper Black" panose="0208090404030B020404" pitchFamily="18" charset="0"/>
              </a:rPr>
              <a:t>Certificação 20 h 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C74F89F0-32A6-46F5-999F-5229B1D266E7}"/>
              </a:ext>
            </a:extLst>
          </p:cNvPr>
          <p:cNvSpPr/>
          <p:nvPr/>
        </p:nvSpPr>
        <p:spPr>
          <a:xfrm>
            <a:off x="3696530" y="403210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t-BR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FD3A4A68-75E8-4FEF-A788-FF21C20FF6CB}"/>
              </a:ext>
            </a:extLst>
          </p:cNvPr>
          <p:cNvSpPr txBox="1"/>
          <p:nvPr/>
        </p:nvSpPr>
        <p:spPr>
          <a:xfrm>
            <a:off x="2843079" y="2716712"/>
            <a:ext cx="7212003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FF0066"/>
                </a:solidFill>
                <a:latin typeface="Blackadder ITC" panose="04020505051007020D02" pitchFamily="82" charset="0"/>
              </a:rPr>
              <a:t>Venha participar do  Modulo 1 !!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2F1FE26A-1394-45CC-8649-84F910773D99}"/>
              </a:ext>
            </a:extLst>
          </p:cNvPr>
          <p:cNvSpPr txBox="1"/>
          <p:nvPr/>
        </p:nvSpPr>
        <p:spPr>
          <a:xfrm>
            <a:off x="886265" y="2857856"/>
            <a:ext cx="1250653" cy="369332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Exotc350 Bd BT" panose="04030805050B02020A03" pitchFamily="82" charset="0"/>
              </a:rPr>
              <a:t>GETEMA</a:t>
            </a:r>
          </a:p>
        </p:txBody>
      </p:sp>
    </p:spTree>
    <p:extLst>
      <p:ext uri="{BB962C8B-B14F-4D97-AF65-F5344CB8AC3E}">
        <p14:creationId xmlns:p14="http://schemas.microsoft.com/office/powerpoint/2010/main" val="33378106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90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10" baseType="lpstr">
      <vt:lpstr>Algerian</vt:lpstr>
      <vt:lpstr>Arial</vt:lpstr>
      <vt:lpstr>Blackadder ITC</vt:lpstr>
      <vt:lpstr>Calibri</vt:lpstr>
      <vt:lpstr>Calibri Light</vt:lpstr>
      <vt:lpstr>Cooper Black</vt:lpstr>
      <vt:lpstr>Exotc350 Bd BT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Windows7</dc:creator>
  <cp:lastModifiedBy>Windows7</cp:lastModifiedBy>
  <cp:revision>11</cp:revision>
  <dcterms:created xsi:type="dcterms:W3CDTF">2021-08-16T16:26:49Z</dcterms:created>
  <dcterms:modified xsi:type="dcterms:W3CDTF">2021-08-16T19:45:52Z</dcterms:modified>
</cp:coreProperties>
</file>