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fest2021unespa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10C46F-454F-4BFC-B120-D9A185F2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" y="430081"/>
            <a:ext cx="4431978" cy="591832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835650-2380-42F1-87BC-4B7F3AAD501C}"/>
              </a:ext>
            </a:extLst>
          </p:cNvPr>
          <p:cNvSpPr txBox="1"/>
          <p:nvPr/>
        </p:nvSpPr>
        <p:spPr>
          <a:xfrm>
            <a:off x="5933467" y="1245705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WELCOME </a:t>
            </a:r>
          </a:p>
          <a:p>
            <a:r>
              <a:rPr lang="pt-BR" sz="5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   TO THE WORLD OF...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362290-955A-4F65-A62A-ECFA000D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07" y="4108173"/>
            <a:ext cx="4710760" cy="20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C457C-FB43-4125-9AE9-6DA528C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EXIBIÇÃO DOS VÍDEOS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D2D1E-9264-41B6-9AE8-B9CFB9B4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33463" cy="3439491"/>
          </a:xfrm>
        </p:spPr>
        <p:txBody>
          <a:bodyPr/>
          <a:lstStyle/>
          <a:p>
            <a:r>
              <a:rPr lang="pt-BR" sz="3600" dirty="0"/>
              <a:t>PERÍODO: </a:t>
            </a:r>
            <a:r>
              <a:rPr lang="pt-BR" sz="3600" b="1" dirty="0"/>
              <a:t>18 A 29 DE OUTUBRO DE 2021</a:t>
            </a:r>
          </a:p>
          <a:p>
            <a:endParaRPr lang="pt-BR" sz="3600" dirty="0"/>
          </a:p>
          <a:p>
            <a:r>
              <a:rPr lang="pt-BR" sz="3600" dirty="0"/>
              <a:t>CANAIS VIRTUAIS: </a:t>
            </a:r>
            <a:r>
              <a:rPr lang="pt-PT" sz="4000" b="1" dirty="0"/>
              <a:t>Instagram@ingles.letras  e no IGTV.</a:t>
            </a:r>
            <a:endParaRPr lang="pt-BR" sz="4000" b="1" dirty="0"/>
          </a:p>
          <a:p>
            <a:pPr marL="0" indent="0">
              <a:buNone/>
            </a:pP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3A952B-81D5-4B6B-9BF9-03474B43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" y="430081"/>
            <a:ext cx="4431978" cy="59183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28CE88-D705-4A59-945F-41834FC4142C}"/>
              </a:ext>
            </a:extLst>
          </p:cNvPr>
          <p:cNvSpPr txBox="1"/>
          <p:nvPr/>
        </p:nvSpPr>
        <p:spPr>
          <a:xfrm>
            <a:off x="5926841" y="2683567"/>
            <a:ext cx="4273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i="1" dirty="0">
                <a:latin typeface="Bahnschrift SemiLight" panose="020B0502040204020203" pitchFamily="34" charset="0"/>
              </a:rPr>
              <a:t>Inscreva-se!!</a:t>
            </a:r>
            <a:r>
              <a:rPr lang="pt-BR" sz="5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 </a:t>
            </a:r>
          </a:p>
          <a:p>
            <a:r>
              <a:rPr lang="pt-BR" sz="5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   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E03C72-A669-41F0-9E80-3A0D1DB1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07" y="4108173"/>
            <a:ext cx="4710760" cy="20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4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5AD96-07D4-4E88-BE15-5905B3E0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MUSICFEST 2021 COMMITTEE: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E4BBD-EF4A-4455-8C25-ABA9B58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2603500"/>
            <a:ext cx="9530039" cy="4128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Professoras do Curso de Letras Inglês / </a:t>
            </a:r>
            <a:r>
              <a:rPr lang="pt-BR" sz="2400" b="1" dirty="0" err="1">
                <a:solidFill>
                  <a:schemeClr val="tx1"/>
                </a:solidFill>
              </a:rPr>
              <a:t>Unespar</a:t>
            </a:r>
            <a:r>
              <a:rPr lang="pt-BR" sz="2400" b="1" dirty="0">
                <a:solidFill>
                  <a:schemeClr val="tx1"/>
                </a:solidFill>
              </a:rPr>
              <a:t>: </a:t>
            </a:r>
          </a:p>
          <a:p>
            <a:r>
              <a:rPr lang="pt-BR" sz="2400" dirty="0">
                <a:solidFill>
                  <a:schemeClr val="tx1"/>
                </a:solidFill>
              </a:rPr>
              <a:t>Raquel Silvano Almeida</a:t>
            </a:r>
          </a:p>
          <a:p>
            <a:r>
              <a:rPr lang="pt-BR" sz="2400" dirty="0">
                <a:solidFill>
                  <a:schemeClr val="tx1"/>
                </a:solidFill>
              </a:rPr>
              <a:t>Leila de Almeida Barros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Acadêmicos(as) do Curso de Letras Inglês / </a:t>
            </a:r>
            <a:r>
              <a:rPr lang="pt-BR" sz="2400" b="1" dirty="0" err="1">
                <a:solidFill>
                  <a:schemeClr val="tx1"/>
                </a:solidFill>
              </a:rPr>
              <a:t>Unespar</a:t>
            </a:r>
            <a:r>
              <a:rPr lang="pt-BR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pt-BR" sz="2400" dirty="0">
                <a:solidFill>
                  <a:schemeClr val="tx1"/>
                </a:solidFill>
              </a:rPr>
              <a:t>Caroline Aparecida Caires</a:t>
            </a:r>
          </a:p>
          <a:p>
            <a:r>
              <a:rPr lang="pt-BR" sz="2400" dirty="0">
                <a:solidFill>
                  <a:schemeClr val="tx1"/>
                </a:solidFill>
              </a:rPr>
              <a:t>Daniel </a:t>
            </a:r>
            <a:r>
              <a:rPr lang="pt-BR" sz="2400" dirty="0" err="1">
                <a:solidFill>
                  <a:schemeClr val="tx1"/>
                </a:solidFill>
              </a:rPr>
              <a:t>Lotz</a:t>
            </a:r>
            <a:r>
              <a:rPr lang="pt-BR" sz="2400" dirty="0">
                <a:solidFill>
                  <a:schemeClr val="tx1"/>
                </a:solidFill>
              </a:rPr>
              <a:t> Tavares</a:t>
            </a:r>
          </a:p>
          <a:p>
            <a:r>
              <a:rPr lang="pt-BR" sz="2400" dirty="0" err="1">
                <a:solidFill>
                  <a:schemeClr val="tx1"/>
                </a:solidFill>
              </a:rPr>
              <a:t>Jhonatan</a:t>
            </a:r>
            <a:r>
              <a:rPr lang="pt-BR" sz="2400" dirty="0">
                <a:solidFill>
                  <a:schemeClr val="tx1"/>
                </a:solidFill>
              </a:rPr>
              <a:t> Ferreira de Oliveira</a:t>
            </a:r>
          </a:p>
          <a:p>
            <a:r>
              <a:rPr lang="pt-BR" sz="2400" dirty="0">
                <a:solidFill>
                  <a:schemeClr val="tx1"/>
                </a:solidFill>
              </a:rPr>
              <a:t>José Vitor dos Santos </a:t>
            </a:r>
            <a:r>
              <a:rPr lang="pt-BR" sz="2400" dirty="0" err="1">
                <a:solidFill>
                  <a:schemeClr val="tx1"/>
                </a:solidFill>
              </a:rPr>
              <a:t>Brandino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5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9F70E-9BE1-444E-A8AD-8959E278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A2FF32-6F82-42D2-942F-9DB1EA15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E-MAIL: </a:t>
            </a:r>
            <a:r>
              <a:rPr lang="pt-BR" sz="3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musicfest2021unespar@gmail.com</a:t>
            </a:r>
            <a:endParaRPr lang="pt-BR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WHATSAPP: (43)98846-4363 (Raquel)</a:t>
            </a:r>
          </a:p>
        </p:txBody>
      </p:sp>
    </p:spTree>
    <p:extLst>
      <p:ext uri="{BB962C8B-B14F-4D97-AF65-F5344CB8AC3E}">
        <p14:creationId xmlns:p14="http://schemas.microsoft.com/office/powerpoint/2010/main" val="14291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DA8C1-57CC-4AE3-9794-C9498285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57567"/>
          </a:xfrm>
        </p:spPr>
        <p:txBody>
          <a:bodyPr/>
          <a:lstStyle/>
          <a:p>
            <a:r>
              <a:rPr lang="pt-BR" sz="3200" b="1" dirty="0"/>
              <a:t>EVENTO DE MÚSICA DE LETRAS INGLÊS DA UNESPAR, CAMPUS DE APUCARANA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66885-02E2-4253-B10B-9985F597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01280" cy="3929822"/>
          </a:xfrm>
        </p:spPr>
        <p:txBody>
          <a:bodyPr/>
          <a:lstStyle/>
          <a:p>
            <a:endParaRPr lang="pt-BR" sz="3200" dirty="0"/>
          </a:p>
          <a:p>
            <a:r>
              <a:rPr lang="pt-BR" sz="3200" dirty="0"/>
              <a:t>PÚBLICO ALVO: </a:t>
            </a:r>
            <a:r>
              <a:rPr lang="pt-BR" sz="3200" b="1" dirty="0"/>
              <a:t>ALUNOS DA EDUCAÇÃO BÁSICA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5B4338-E302-4ADF-826E-6DE6218C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3" y="4568411"/>
            <a:ext cx="3632651" cy="158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16CBE-A9EC-49CB-B0FA-96AFA50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INSCRIÇÕES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8CD11E-3357-4CFB-B6F4-7139F31D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08" y="2517913"/>
            <a:ext cx="11096588" cy="3501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PRORROGADAS ATÉ </a:t>
            </a:r>
          </a:p>
          <a:p>
            <a:pPr marL="0" indent="0" algn="ctr">
              <a:buNone/>
            </a:pPr>
            <a:r>
              <a:rPr lang="pt-BR" sz="4000" b="1" dirty="0"/>
              <a:t>15 DE OUTUBRO DE 2021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7E76D2-430C-41F8-A1FC-C0FCFB1E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74" y="4612705"/>
            <a:ext cx="3632651" cy="158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3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FD153-28FB-4938-AA4D-4090EB5D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45E557-3CE7-4DBC-BD30-639AE77B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8A9E9A-ABB8-47C3-83AD-08987FD8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409" y="-474704"/>
            <a:ext cx="15650817" cy="80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D445D-054B-43B8-A328-0AB6BDD0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FA963-73D8-4DF1-84DB-23B6D75A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BD401C-0959-415E-9F44-BD489147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322" y="-1166190"/>
            <a:ext cx="12629322" cy="98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BDC51-04B3-4A95-B2C1-DFE88313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EF0F73-88E2-474A-9409-50A21429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A39BFA-F486-4F06-BDEE-9664F035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7339"/>
            <a:ext cx="12192000" cy="96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38D33-4F20-4977-AE43-DE383A9F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5C212F-BF32-456B-95B9-D8772F11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DOCUMENTO ANEXO</a:t>
            </a:r>
          </a:p>
        </p:txBody>
      </p:sp>
    </p:spTree>
    <p:extLst>
      <p:ext uri="{BB962C8B-B14F-4D97-AF65-F5344CB8AC3E}">
        <p14:creationId xmlns:p14="http://schemas.microsoft.com/office/powerpoint/2010/main" val="191434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6BE8-ABEF-41DA-B527-53F56D83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GÊNERO “SONG”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A4ED16-43BB-4544-AAEB-E4266E545F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1" y="477696"/>
            <a:ext cx="2938495" cy="180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BA98778-5453-4FEF-9939-925C949BE33F}"/>
              </a:ext>
            </a:extLst>
          </p:cNvPr>
          <p:cNvSpPr/>
          <p:nvPr/>
        </p:nvSpPr>
        <p:spPr>
          <a:xfrm>
            <a:off x="3048000" y="25084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/>
              <a:t>Uso de gêneros textuais no ensino e aprendizagem de língua inglesa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3E1246-443D-4468-87A2-434F6F61D6E9}"/>
              </a:ext>
            </a:extLst>
          </p:cNvPr>
          <p:cNvSpPr/>
          <p:nvPr/>
        </p:nvSpPr>
        <p:spPr>
          <a:xfrm>
            <a:off x="2913060" y="3863223"/>
            <a:ext cx="6696744" cy="2628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EO conteúdo temático</a:t>
            </a:r>
          </a:p>
          <a:p>
            <a:r>
              <a:rPr lang="pt-BR" dirty="0"/>
              <a:t>O estilo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C827CB-BE61-4BD5-9F04-39AB50B9C3CA}"/>
              </a:ext>
            </a:extLst>
          </p:cNvPr>
          <p:cNvSpPr txBox="1"/>
          <p:nvPr/>
        </p:nvSpPr>
        <p:spPr>
          <a:xfrm>
            <a:off x="3048000" y="3863746"/>
            <a:ext cx="62309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gênero “</a:t>
            </a:r>
            <a:r>
              <a:rPr lang="pt-BR" sz="2800" b="1" dirty="0" err="1"/>
              <a:t>song</a:t>
            </a:r>
            <a:r>
              <a:rPr lang="pt-BR" sz="2800" b="1" dirty="0"/>
              <a:t>”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000" dirty="0"/>
              <a:t>Desenvolver capacidades interacionais e linguístico-culturais no falante da língua estrangeira, para agir efetivamente na sociedade, por meio dos gêneros, tais como, canção ou música.</a:t>
            </a:r>
          </a:p>
          <a:p>
            <a:pPr algn="just"/>
            <a:r>
              <a:rPr lang="pt-BR" sz="2000" dirty="0"/>
              <a:t> </a:t>
            </a:r>
          </a:p>
          <a:p>
            <a:pPr algn="just"/>
            <a:endParaRPr lang="pt-BR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7933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E8360-2DE1-4598-BED7-61B04B5F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CAN WE DO WITH A SONG?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C36E3-6E21-4042-ADB1-CE1C5E43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2107096"/>
            <a:ext cx="10934769" cy="453224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pt-BR" sz="3800" b="1" dirty="0" err="1"/>
              <a:t>Listen</a:t>
            </a:r>
            <a:endParaRPr lang="pt-BR" sz="3800" b="1" dirty="0"/>
          </a:p>
          <a:p>
            <a:pPr lvl="0"/>
            <a:r>
              <a:rPr lang="pt-BR" sz="3800" b="1" dirty="0" err="1"/>
              <a:t>Practise</a:t>
            </a:r>
            <a:r>
              <a:rPr lang="pt-BR" sz="3800" b="1" dirty="0"/>
              <a:t> </a:t>
            </a:r>
            <a:r>
              <a:rPr lang="pt-BR" sz="3800" b="1" dirty="0" err="1"/>
              <a:t>selective</a:t>
            </a:r>
            <a:r>
              <a:rPr lang="pt-BR" sz="3800" b="1" dirty="0"/>
              <a:t> </a:t>
            </a:r>
            <a:r>
              <a:rPr lang="pt-BR" sz="3800" b="1" dirty="0" err="1"/>
              <a:t>listening</a:t>
            </a:r>
            <a:r>
              <a:rPr lang="pt-BR" sz="3800" b="1" dirty="0"/>
              <a:t> </a:t>
            </a:r>
            <a:r>
              <a:rPr lang="pt-BR" sz="3800" b="1" dirty="0" err="1"/>
              <a:t>comprehension</a:t>
            </a:r>
            <a:endParaRPr lang="pt-BR" sz="3800" b="1" dirty="0"/>
          </a:p>
          <a:p>
            <a:pPr lvl="0"/>
            <a:r>
              <a:rPr lang="pt-BR" sz="3800" b="1" dirty="0"/>
              <a:t>Talk </a:t>
            </a:r>
            <a:r>
              <a:rPr lang="pt-BR" sz="3800" b="1" dirty="0" err="1"/>
              <a:t>about</a:t>
            </a:r>
            <a:r>
              <a:rPr lang="pt-BR" sz="3800" b="1" dirty="0"/>
              <a:t> </a:t>
            </a:r>
            <a:r>
              <a:rPr lang="pt-BR" sz="3800" b="1" dirty="0" err="1"/>
              <a:t>the</a:t>
            </a:r>
            <a:r>
              <a:rPr lang="pt-BR" sz="3800" b="1" dirty="0"/>
              <a:t> </a:t>
            </a:r>
            <a:r>
              <a:rPr lang="pt-BR" sz="3800" b="1" dirty="0" err="1"/>
              <a:t>music</a:t>
            </a:r>
            <a:endParaRPr lang="pt-BR" sz="3800" b="1" dirty="0"/>
          </a:p>
          <a:p>
            <a:pPr lvl="0"/>
            <a:r>
              <a:rPr lang="pt-BR" sz="3800" b="1" dirty="0"/>
              <a:t>Talk </a:t>
            </a:r>
            <a:r>
              <a:rPr lang="pt-BR" sz="3800" b="1" dirty="0" err="1"/>
              <a:t>about</a:t>
            </a:r>
            <a:r>
              <a:rPr lang="pt-BR" sz="3800" b="1" dirty="0"/>
              <a:t> </a:t>
            </a:r>
            <a:r>
              <a:rPr lang="pt-BR" sz="3800" b="1" dirty="0" err="1"/>
              <a:t>the</a:t>
            </a:r>
            <a:r>
              <a:rPr lang="pt-BR" sz="3800" b="1" dirty="0"/>
              <a:t> </a:t>
            </a:r>
            <a:r>
              <a:rPr lang="pt-BR" sz="3800" b="1" dirty="0" err="1"/>
              <a:t>lyrics</a:t>
            </a:r>
            <a:endParaRPr lang="pt-BR" sz="3800" b="1" dirty="0"/>
          </a:p>
          <a:p>
            <a:pPr lvl="0"/>
            <a:r>
              <a:rPr lang="pt-BR" sz="3800" b="1" dirty="0"/>
              <a:t>Talk  </a:t>
            </a:r>
            <a:r>
              <a:rPr lang="pt-BR" sz="3800" b="1" dirty="0" err="1"/>
              <a:t>about</a:t>
            </a:r>
            <a:r>
              <a:rPr lang="pt-BR" sz="3800" b="1" dirty="0"/>
              <a:t> </a:t>
            </a:r>
            <a:r>
              <a:rPr lang="pt-BR" sz="3800" b="1" dirty="0" err="1"/>
              <a:t>the</a:t>
            </a:r>
            <a:r>
              <a:rPr lang="pt-BR" sz="3800" b="1" dirty="0"/>
              <a:t> </a:t>
            </a:r>
            <a:r>
              <a:rPr lang="pt-BR" sz="3800" b="1" dirty="0" err="1"/>
              <a:t>singer</a:t>
            </a:r>
            <a:r>
              <a:rPr lang="pt-BR" sz="3800" b="1" dirty="0"/>
              <a:t> / </a:t>
            </a:r>
            <a:r>
              <a:rPr lang="pt-BR" sz="3800" b="1" dirty="0" err="1"/>
              <a:t>group</a:t>
            </a:r>
            <a:endParaRPr lang="pt-BR" sz="3800" b="1" dirty="0"/>
          </a:p>
          <a:p>
            <a:pPr lvl="0"/>
            <a:r>
              <a:rPr lang="pt-BR" sz="3800" b="1" dirty="0" err="1"/>
              <a:t>Perform</a:t>
            </a:r>
            <a:r>
              <a:rPr lang="pt-BR" sz="3800" b="1" dirty="0"/>
              <a:t> </a:t>
            </a:r>
            <a:r>
              <a:rPr lang="pt-BR" sz="3800" b="1" dirty="0" err="1"/>
              <a:t>songs</a:t>
            </a:r>
            <a:endParaRPr lang="pt-BR" sz="3800" b="1" dirty="0"/>
          </a:p>
          <a:p>
            <a:pPr lvl="0"/>
            <a:r>
              <a:rPr lang="pt-BR" sz="3800" b="1" dirty="0"/>
              <a:t>Write </a:t>
            </a:r>
            <a:r>
              <a:rPr lang="pt-BR" sz="3800" b="1" dirty="0" err="1"/>
              <a:t>songs</a:t>
            </a:r>
            <a:endParaRPr lang="pt-BR" sz="3800" b="1" dirty="0"/>
          </a:p>
          <a:p>
            <a:pPr lvl="0"/>
            <a:r>
              <a:rPr lang="pt-BR" sz="3800" b="1" dirty="0"/>
              <a:t>Make </a:t>
            </a:r>
            <a:r>
              <a:rPr lang="pt-BR" sz="3800" b="1" dirty="0" err="1"/>
              <a:t>song</a:t>
            </a:r>
            <a:r>
              <a:rPr lang="pt-BR" sz="3800" b="1" dirty="0"/>
              <a:t> parodies</a:t>
            </a:r>
          </a:p>
          <a:p>
            <a:pPr lvl="0"/>
            <a:r>
              <a:rPr lang="pt-BR" sz="3800" b="1" dirty="0"/>
              <a:t>Make </a:t>
            </a:r>
            <a:r>
              <a:rPr lang="pt-BR" sz="3800" b="1" dirty="0" err="1"/>
              <a:t>song</a:t>
            </a:r>
            <a:r>
              <a:rPr lang="pt-BR" sz="3800" b="1" dirty="0"/>
              <a:t> </a:t>
            </a:r>
            <a:r>
              <a:rPr lang="pt-BR" sz="3800" b="1" dirty="0" err="1"/>
              <a:t>video</a:t>
            </a:r>
            <a:r>
              <a:rPr lang="pt-BR" sz="3800" b="1" dirty="0"/>
              <a:t> clips (TIKTOK, SMULE...)</a:t>
            </a:r>
          </a:p>
          <a:p>
            <a:pPr lvl="0"/>
            <a:r>
              <a:rPr lang="pt-BR" sz="3800" b="1" dirty="0" err="1"/>
              <a:t>Study</a:t>
            </a:r>
            <a:r>
              <a:rPr lang="pt-BR" sz="3800" b="1" dirty="0"/>
              <a:t> </a:t>
            </a:r>
            <a:r>
              <a:rPr lang="pt-BR" sz="3800" b="1" dirty="0" err="1"/>
              <a:t>grammar</a:t>
            </a:r>
            <a:endParaRPr lang="pt-BR" sz="3800" b="1" dirty="0"/>
          </a:p>
          <a:p>
            <a:pPr lvl="0"/>
            <a:r>
              <a:rPr lang="pt-BR" sz="3800" b="1" dirty="0" err="1"/>
              <a:t>Study</a:t>
            </a:r>
            <a:r>
              <a:rPr lang="pt-BR" sz="3800" b="1" dirty="0"/>
              <a:t> </a:t>
            </a:r>
            <a:r>
              <a:rPr lang="pt-BR" sz="3800" b="1" dirty="0" err="1"/>
              <a:t>vocabulary</a:t>
            </a:r>
            <a:endParaRPr lang="pt-BR" sz="3800" b="1" dirty="0"/>
          </a:p>
          <a:p>
            <a:pPr lvl="0"/>
            <a:r>
              <a:rPr lang="pt-BR" sz="3800" b="1" dirty="0" err="1"/>
              <a:t>Study</a:t>
            </a:r>
            <a:r>
              <a:rPr lang="pt-BR" sz="3800" b="1" dirty="0"/>
              <a:t> </a:t>
            </a:r>
            <a:r>
              <a:rPr lang="pt-BR" sz="3800" b="1" dirty="0" err="1"/>
              <a:t>culture</a:t>
            </a:r>
            <a:endParaRPr lang="pt-BR" sz="3800" b="1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1B037E-C2C0-49CE-8EE9-EEE205B2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95" y="3883505"/>
            <a:ext cx="2938495" cy="180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61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TM02900722[[fn=Íon – Sala da Diretoria]]</Template>
  <TotalTime>65</TotalTime>
  <Words>230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Bahnschrift SemiLight</vt:lpstr>
      <vt:lpstr>Century Gothic</vt:lpstr>
      <vt:lpstr>Wingdings 3</vt:lpstr>
      <vt:lpstr>Íon - Sala da Diretoria</vt:lpstr>
      <vt:lpstr>Apresentação do PowerPoint</vt:lpstr>
      <vt:lpstr>EVENTO DE MÚSICA DE LETRAS INGLÊS DA UNESPAR, CAMPUS DE APUCARANA</vt:lpstr>
      <vt:lpstr>INSCRIÇÕES </vt:lpstr>
      <vt:lpstr>Apresentação do PowerPoint</vt:lpstr>
      <vt:lpstr>Apresentação do PowerPoint</vt:lpstr>
      <vt:lpstr>Apresentação do PowerPoint</vt:lpstr>
      <vt:lpstr>REGULAMENTO</vt:lpstr>
      <vt:lpstr>GÊNERO “SONG”</vt:lpstr>
      <vt:lpstr>WHAT CAN WE DO WITH A SONG?</vt:lpstr>
      <vt:lpstr>EXIBIÇÃO DOS VÍDEOS</vt:lpstr>
      <vt:lpstr>Apresentação do PowerPoint</vt:lpstr>
      <vt:lpstr>MUSICFEST 2021 COMMITTEE: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Windows10</dc:creator>
  <cp:lastModifiedBy>Windows10</cp:lastModifiedBy>
  <cp:revision>21</cp:revision>
  <dcterms:created xsi:type="dcterms:W3CDTF">2021-09-27T17:54:49Z</dcterms:created>
  <dcterms:modified xsi:type="dcterms:W3CDTF">2021-09-29T20:05:26Z</dcterms:modified>
</cp:coreProperties>
</file>